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93" r:id="rId3"/>
    <p:sldId id="292" r:id="rId4"/>
    <p:sldId id="258" r:id="rId5"/>
    <p:sldId id="259" r:id="rId6"/>
    <p:sldId id="261" r:id="rId7"/>
    <p:sldId id="262" r:id="rId8"/>
    <p:sldId id="263" r:id="rId9"/>
    <p:sldId id="265" r:id="rId10"/>
    <p:sldId id="264" r:id="rId11"/>
    <p:sldId id="268" r:id="rId12"/>
    <p:sldId id="267" r:id="rId13"/>
    <p:sldId id="269" r:id="rId14"/>
    <p:sldId id="286" r:id="rId15"/>
    <p:sldId id="270" r:id="rId16"/>
    <p:sldId id="271" r:id="rId17"/>
    <p:sldId id="272" r:id="rId18"/>
    <p:sldId id="287" r:id="rId19"/>
    <p:sldId id="273" r:id="rId20"/>
    <p:sldId id="274" r:id="rId21"/>
    <p:sldId id="275" r:id="rId22"/>
    <p:sldId id="277" r:id="rId23"/>
    <p:sldId id="278" r:id="rId24"/>
    <p:sldId id="279" r:id="rId25"/>
    <p:sldId id="280" r:id="rId26"/>
    <p:sldId id="281" r:id="rId27"/>
    <p:sldId id="282" r:id="rId28"/>
    <p:sldId id="283" r:id="rId29"/>
    <p:sldId id="284" r:id="rId30"/>
    <p:sldId id="285" r:id="rId31"/>
    <p:sldId id="288" r:id="rId32"/>
    <p:sldId id="289" r:id="rId33"/>
    <p:sldId id="290" r:id="rId3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60"/>
  </p:normalViewPr>
  <p:slideViewPr>
    <p:cSldViewPr snapToGrid="0">
      <p:cViewPr>
        <p:scale>
          <a:sx n="61" d="100"/>
          <a:sy n="61" d="100"/>
        </p:scale>
        <p:origin x="884" y="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presProps" Target="presProps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9F7E74-BD2F-B8A2-BAB9-05699B4D811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B941680-E233-AD86-8EA0-1C99D8634D54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4E9B28-B9F2-67A0-71CD-3A63FF4CA49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DA99512-C9DF-081F-C300-FA08C7CAA5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F8866B-4511-06E9-30D7-8C1F1E372B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25448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851BC34-809E-0663-8C00-29F2A88C8C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25251E-AF4E-47D1-8570-16A29DAC19D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10B4642-F29D-0CC8-B6A8-BBA372DFB1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A2B991-AB58-1BC9-1B66-70FFFFB512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BB3C9B-EFF6-A811-5F95-624B3E19C3E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5670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6957B15-4520-5907-9CF3-E395650C494F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BF5D529-E863-1FB8-B888-EB800700162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7CD4DB9-3CC4-DD16-659B-E7E26F13E8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F35C8D7-DE23-0501-DF2D-8DFC504F44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59D7B1B-2B84-E435-ABB4-91A28004656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4381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EAC3F1-7C7B-2DC4-E1C9-E24D9A3B51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A8365ED-630F-8175-1477-B04F1CE1391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00A070A-1204-0E33-6251-22C09D0E1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21FDF1-931B-BF8D-9068-BC3C3F9FFC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30CAA8E-EE16-2D2F-601B-6F99E4D75B7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641457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AC71A7-A356-B86B-BFED-F8FE96F9157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8062C02-5BD9-2435-88CD-C5DEA7D19DC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FDF7F3-7742-4E8F-F6B9-CD6239D58F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FC84502-1322-A273-E182-6CC5F6455F6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530009E-5B52-F89C-D736-AC7CD72C37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36847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765054-E1EB-DB7A-0047-321187EDB25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7958ACD-6B38-AD7C-3D0C-D6475DC32C17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6143B66-CE34-C04A-4711-AB913C98907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B842D98-7A16-62A7-8A34-C5565E460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136940F-FB0C-133D-5098-B30F128EAA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E45EE66-30B0-5482-51A0-310932F5F43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435871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FDA66CC-9A41-D465-EAEC-49CCA177BA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FA08F-7F48-10B5-5781-2AACBCE047F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390A09-9846-67AA-BEA3-FD2266BADDC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30918C-6818-4886-873D-E946F2A66B8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F92317B-0756-09C4-446E-BA52E64584B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318DD5E-3B91-56ED-51AD-1644653F05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7DEE96-E329-CFEB-8900-B496DD37116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8222001-C7A3-80CD-D283-6D4DA3600F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887918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866DBDC-81E7-9648-A9F7-368BB96A6C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4A1C63F-5EEA-5154-22ED-47BD6EC6A0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9215980-6A37-9A36-CB98-C2906FFC18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48A3F08-5AEB-1386-42D5-F5EBE1E60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242954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DD22025-5028-BFE1-2CA0-5876611734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40945FE-89BD-E188-5131-3FCBBE84D5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7933E3A0-3BBC-DC62-6FCD-5C56B5655E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9896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81F7D59-0B0D-3426-495C-3EEFA2FB80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7CA3D59-69D0-3066-08D1-4EE6F5F7DC1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92FB00F-17E0-625D-BF17-C98483C676E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67FA6EE-9FE5-8CF6-0EF3-7A1411C72C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34FB92B-6D38-48CE-67AA-C6E324F74B0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4A56C24-BCBD-9A9F-BF2A-1C07943AB5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844691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EE201B-DBF1-E082-45BA-0793802CC9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B6FAE5A-D8CE-929A-4104-62438B73119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7FAF857-8B08-97AA-8DB0-68D1E02293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DD96DA6-A15D-4BC2-CFEB-4BB839E87D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D335BCF-B972-9A69-A104-359566CC86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851BDA6-E4F6-4034-CE1D-D964D16EC5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606001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ABACFBB1-6F10-748A-3CAD-28B5840FA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D196B18-62B9-8C90-4277-05F50663703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249299-0913-0540-13F6-01F74237D58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FF61D3F-A0E4-496F-BE1B-A3AB740730E9}" type="datetimeFigureOut">
              <a:rPr lang="en-US" smtClean="0"/>
              <a:t>8/4/2025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AA94365-2574-AD85-BCCF-F3C3868B5E2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A7EC5FE-F226-389A-79A9-C1A5310EE70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C35905E-E898-4977-B8CB-008CC9FC24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289516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0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2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37ECDC-9597-ED3D-16FB-AA85CA258F9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046513" y="0"/>
            <a:ext cx="7064829" cy="6732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397241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5132C208-88B9-FEFD-D7AC-9159C2ED617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3257" y="100958"/>
            <a:ext cx="10254343" cy="6727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336621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83B19748-B21E-2EA7-2B08-DCCE18AA22D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22072" y="-85578"/>
            <a:ext cx="7347856" cy="69435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0056470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2821FBC-B5E3-2625-4A70-D76FDA8C966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03514" y="29158"/>
            <a:ext cx="10134599" cy="663574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67C22A0-CA47-3579-0D25-B49B7F05F061}"/>
              </a:ext>
            </a:extLst>
          </p:cNvPr>
          <p:cNvSpPr txBox="1"/>
          <p:nvPr/>
        </p:nvSpPr>
        <p:spPr>
          <a:xfrm>
            <a:off x="903514" y="87086"/>
            <a:ext cx="9220200" cy="12083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2279213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29AA0B1-8080-1FEB-A444-9CB1D76B0C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2327" y="87086"/>
            <a:ext cx="11085129" cy="656408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96593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AC1ADF22-3827-6077-0FBF-EAC1D0840B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3722" y="849086"/>
            <a:ext cx="9348128" cy="484063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452558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2F44EA9-E3F1-AE91-7850-16570AD4DB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1486" y="111221"/>
            <a:ext cx="10058399" cy="6550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7814267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349A1B85-9321-A1AD-5A6E-7260140CD4C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1743" y="40734"/>
            <a:ext cx="10907486" cy="67192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5825819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919E9549-E1A3-77DC-9EFD-D62905AC0E2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584" y="795498"/>
            <a:ext cx="11325902" cy="526700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041786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997CFEF2-B93B-4AEC-63DE-0ACD086B4D5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2370" y="96349"/>
            <a:ext cx="10330543" cy="67723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6692560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D796B79-EF02-8E81-5C64-660F969E8D8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9" y="51675"/>
            <a:ext cx="10189028" cy="671162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779108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9BC3E1F-7B82-CE84-2E58-1D2EFECED5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b="1" dirty="0"/>
              <a:t>House Keeping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D32CB6E-142A-596E-CBCC-A517D657675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Introduction to Incident Response and Log Monitoring</a:t>
            </a:r>
          </a:p>
          <a:p>
            <a:r>
              <a:rPr lang="en-US" dirty="0"/>
              <a:t>Types of Logs and Data Sources</a:t>
            </a:r>
          </a:p>
          <a:p>
            <a:r>
              <a:rPr lang="en-US" dirty="0"/>
              <a:t>Log On-boarding</a:t>
            </a:r>
          </a:p>
          <a:p>
            <a:r>
              <a:rPr lang="en-US" dirty="0"/>
              <a:t>What is a SIEM</a:t>
            </a:r>
          </a:p>
          <a:p>
            <a:r>
              <a:rPr lang="en-US" dirty="0"/>
              <a:t>Importance of a SIEM</a:t>
            </a:r>
          </a:p>
        </p:txBody>
      </p:sp>
    </p:spTree>
    <p:extLst>
      <p:ext uri="{BB962C8B-B14F-4D97-AF65-F5344CB8AC3E}">
        <p14:creationId xmlns:p14="http://schemas.microsoft.com/office/powerpoint/2010/main" val="121493996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F58674-4255-B374-F2C9-099F96B5F7B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2258" y="1263622"/>
            <a:ext cx="10265228" cy="40757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436034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60FA8B67-8A1E-61AE-743F-5C9BD18634A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96686" y="9856"/>
            <a:ext cx="10602685" cy="65490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6763164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B478486-877E-9C7F-7ADA-E038A093B9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9857" y="79731"/>
            <a:ext cx="11299372" cy="67505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022078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49A4592-83CE-93F9-80DE-9C6991EAAB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37456" y="60367"/>
            <a:ext cx="11484429" cy="6718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765228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C69BEF5E-7758-E078-C01C-5E5CD4E71A9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1630" y="142235"/>
            <a:ext cx="10966518" cy="64545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3343692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C83CFA7-A1F4-AAB0-807C-0C57A70921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8086" y="28685"/>
            <a:ext cx="10762791" cy="650274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230822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7EC13B-D209-1F5D-F031-05C33B4D40B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3915" y="55962"/>
            <a:ext cx="11307212" cy="65734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8173261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CE58309-99E5-3D15-68EB-594514BC614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46314" y="53790"/>
            <a:ext cx="10983686" cy="65618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266371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4381CE4E-C75A-3F0C-AC0C-F728B3CAA4C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9" y="37006"/>
            <a:ext cx="9949541" cy="6582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77603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94E9BDC-988E-2E32-9306-A06C76DAA8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2886" y="168659"/>
            <a:ext cx="10254343" cy="62806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4636147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414618D8-7074-24A6-6801-56035DE6210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17172" y="108704"/>
            <a:ext cx="10074344" cy="64831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9597763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C7DCD83-2F2D-3453-66A8-A259B1248D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7571" y="257767"/>
            <a:ext cx="10983686" cy="6464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306088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B290F2E-A415-1AE6-6502-6B41B386DD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22514" y="102446"/>
            <a:ext cx="11092543" cy="662062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6805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ACE3A0AD-D565-3A0E-30E3-9C6F3E90FE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7200" y="161187"/>
            <a:ext cx="11288486" cy="65419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68727405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92FD66B-7474-97CE-7001-C5BF3B2ADB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19200" y="166660"/>
            <a:ext cx="9031798" cy="61361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28217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B4EECFFB-7C44-E372-9A52-96A463E0692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34143" y="122787"/>
            <a:ext cx="10058400" cy="65697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38247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B2BF8AE1-BDC5-164B-0EE1-4BE3EC83A2D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68829" y="39854"/>
            <a:ext cx="10145485" cy="67063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2758458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2997C31F-BF67-E737-D6E6-100EC3948CE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57" y="5988"/>
            <a:ext cx="10428513" cy="68317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686041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83ADD2B1-049B-D305-ACA2-CBEE781F86A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92629" y="6682"/>
            <a:ext cx="10189028" cy="670144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57231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5DC758F0-B645-D10D-8423-6E737D68FF3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0857" y="-2745"/>
            <a:ext cx="10352314" cy="67991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258446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FEA2228D-6FD3-B16F-C46F-84EA944D0A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47057" y="50482"/>
            <a:ext cx="10319657" cy="67713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31470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4019</TotalTime>
  <Words>25</Words>
  <Application>Microsoft Office PowerPoint</Application>
  <PresentationFormat>Widescreen</PresentationFormat>
  <Paragraphs>6</Paragraphs>
  <Slides>33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33</vt:i4>
      </vt:variant>
    </vt:vector>
  </HeadingPairs>
  <TitlesOfParts>
    <vt:vector size="37" baseType="lpstr">
      <vt:lpstr>Arial</vt:lpstr>
      <vt:lpstr>Calibri</vt:lpstr>
      <vt:lpstr>Calibri Light</vt:lpstr>
      <vt:lpstr>Office Theme</vt:lpstr>
      <vt:lpstr>PowerPoint Presentation</vt:lpstr>
      <vt:lpstr>House Keeping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john kuria</dc:creator>
  <cp:lastModifiedBy>Administrator</cp:lastModifiedBy>
  <cp:revision>7</cp:revision>
  <dcterms:created xsi:type="dcterms:W3CDTF">2024-08-14T18:58:42Z</dcterms:created>
  <dcterms:modified xsi:type="dcterms:W3CDTF">2025-08-04T15:49:02Z</dcterms:modified>
</cp:coreProperties>
</file>

<file path=docProps/thumbnail.jpeg>
</file>